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9" r:id="rId6"/>
    <p:sldId id="274" r:id="rId7"/>
    <p:sldId id="263" r:id="rId8"/>
    <p:sldId id="264" r:id="rId9"/>
    <p:sldId id="265" r:id="rId10"/>
    <p:sldId id="279" r:id="rId11"/>
    <p:sldId id="280" r:id="rId12"/>
    <p:sldId id="278" r:id="rId13"/>
    <p:sldId id="266" r:id="rId14"/>
    <p:sldId id="288" r:id="rId15"/>
    <p:sldId id="289" r:id="rId16"/>
    <p:sldId id="275" r:id="rId17"/>
    <p:sldId id="270" r:id="rId18"/>
    <p:sldId id="286" r:id="rId19"/>
    <p:sldId id="271" r:id="rId20"/>
    <p:sldId id="272" r:id="rId21"/>
    <p:sldId id="290" r:id="rId22"/>
    <p:sldId id="29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60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EFD32-2E85-4BCD-A742-178F2791BDB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AEA8-47C8-46CC-8D29-DE8591497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 работы  психолого-педагогического консилиума в </a:t>
            </a:r>
            <a:r>
              <a:rPr lang="ru-RU" dirty="0" err="1" smtClean="0"/>
              <a:t>Тевризском</a:t>
            </a:r>
            <a:r>
              <a:rPr lang="ru-RU" dirty="0" smtClean="0"/>
              <a:t> муниципальном районе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Плановый консилиум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Проводится в соответствии с графиком проведения, но не реже одного раза в полугодие, для оценки динамики обучения и коррекции для внесения изменений и дополнений в рекомендации по организации психолого-педагогического сопровождения обучающихся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ППК  осуществляется по следующим направлениям: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Диагностическое</a:t>
            </a:r>
          </a:p>
          <a:p>
            <a:r>
              <a:rPr lang="ru-RU" dirty="0" smtClean="0"/>
              <a:t>Консультативное</a:t>
            </a:r>
          </a:p>
          <a:p>
            <a:r>
              <a:rPr lang="ru-RU" dirty="0" smtClean="0"/>
              <a:t>Психолого-педагогическое</a:t>
            </a:r>
          </a:p>
          <a:p>
            <a:r>
              <a:rPr lang="ru-RU" dirty="0" smtClean="0"/>
              <a:t>Просветительское</a:t>
            </a:r>
          </a:p>
          <a:p>
            <a:r>
              <a:rPr lang="ru-RU" dirty="0" smtClean="0"/>
              <a:t>Организационно-техническое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Внеплановый консилиум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зачислении нового обучающегося, нуждающегося в психолого-педагогическом сопровождении</a:t>
            </a:r>
          </a:p>
          <a:p>
            <a:r>
              <a:rPr lang="ru-RU" dirty="0" smtClean="0"/>
              <a:t>При отрицательной(положительной) динамике обучения и развития обучающегося</a:t>
            </a:r>
          </a:p>
          <a:p>
            <a:r>
              <a:rPr lang="ru-RU" dirty="0" smtClean="0"/>
              <a:t>При запросе родителей, педагогов школы, с целью решения конфликтных ситуаций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</a:t>
            </a:r>
            <a:r>
              <a:rPr lang="ru-RU" dirty="0" err="1" smtClean="0"/>
              <a:t>ППк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229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Специалисты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Председатель </a:t>
                      </a:r>
                      <a:r>
                        <a:rPr lang="ru-RU" dirty="0" err="1" smtClean="0"/>
                        <a:t>ППк</a:t>
                      </a:r>
                      <a:r>
                        <a:rPr lang="ru-RU" dirty="0" smtClean="0"/>
                        <a:t> (Заместитель руководителя организации/старший воспитатель ДОУ)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Осуществляет руководство и контроль  за проведение работы консилиума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 –психолог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Осуществляет</a:t>
                      </a:r>
                      <a:r>
                        <a:rPr lang="ru-RU" baseline="0" dirty="0" smtClean="0"/>
                        <a:t> психологическое </a:t>
                      </a:r>
                      <a:r>
                        <a:rPr lang="ru-RU" baseline="0" dirty="0" err="1" smtClean="0"/>
                        <a:t>диагностико</a:t>
                      </a:r>
                      <a:r>
                        <a:rPr lang="ru-RU" baseline="0" dirty="0" smtClean="0"/>
                        <a:t> - коррекционное сопровождения детей с отклонениями в развитии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 педагог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адаптация обучающихся в обществе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user pot\Desktop\ППК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Документация  ППК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Приказ о создании </a:t>
            </a:r>
            <a:r>
              <a:rPr lang="ru-RU" sz="2400" dirty="0" err="1" smtClean="0"/>
              <a:t>ППк</a:t>
            </a:r>
            <a:r>
              <a:rPr lang="ru-RU" sz="2400" dirty="0" smtClean="0"/>
              <a:t> с утвержденным составом специалистов </a:t>
            </a:r>
            <a:r>
              <a:rPr lang="ru-RU" sz="2400" dirty="0" err="1" smtClean="0"/>
              <a:t>ППк</a:t>
            </a:r>
            <a:endParaRPr lang="ru-RU" sz="2400" dirty="0" smtClean="0"/>
          </a:p>
          <a:p>
            <a:r>
              <a:rPr lang="ru-RU" sz="2400" dirty="0" smtClean="0"/>
              <a:t>Положение </a:t>
            </a:r>
            <a:r>
              <a:rPr lang="ru-RU" sz="2400" dirty="0" err="1" smtClean="0"/>
              <a:t>ППк</a:t>
            </a:r>
            <a:endParaRPr lang="ru-RU" sz="2400" dirty="0" smtClean="0"/>
          </a:p>
          <a:p>
            <a:r>
              <a:rPr lang="ru-RU" sz="2400" dirty="0" smtClean="0"/>
              <a:t>График проведения плановых заседаний </a:t>
            </a:r>
            <a:r>
              <a:rPr lang="ru-RU" sz="2400" dirty="0" err="1" smtClean="0"/>
              <a:t>ППк</a:t>
            </a:r>
            <a:r>
              <a:rPr lang="ru-RU" sz="2400" dirty="0" smtClean="0"/>
              <a:t> на учебный год</a:t>
            </a:r>
          </a:p>
          <a:p>
            <a:r>
              <a:rPr lang="ru-RU" sz="2400" dirty="0" smtClean="0"/>
              <a:t>Журнал учета заседаний </a:t>
            </a:r>
            <a:r>
              <a:rPr lang="ru-RU" sz="2400" dirty="0" err="1" smtClean="0"/>
              <a:t>ППк</a:t>
            </a:r>
            <a:r>
              <a:rPr lang="ru-RU" sz="2400" dirty="0" smtClean="0"/>
              <a:t>  </a:t>
            </a:r>
          </a:p>
          <a:p>
            <a:r>
              <a:rPr lang="ru-RU" sz="2400" dirty="0" smtClean="0"/>
              <a:t>Журнал регистрации коллегиальных заключений </a:t>
            </a:r>
            <a:r>
              <a:rPr lang="ru-RU" sz="2400" dirty="0" err="1" smtClean="0"/>
              <a:t>ППк</a:t>
            </a:r>
            <a:r>
              <a:rPr lang="ru-RU" sz="2400" dirty="0" smtClean="0"/>
              <a:t> по форме</a:t>
            </a:r>
          </a:p>
          <a:p>
            <a:r>
              <a:rPr lang="ru-RU" sz="2400" dirty="0" smtClean="0"/>
              <a:t>Согласие родителей (законных представителей) обучающегося на проведение обследования специалистами </a:t>
            </a:r>
            <a:r>
              <a:rPr lang="ru-RU" sz="2400" dirty="0" err="1" smtClean="0"/>
              <a:t>ППк</a:t>
            </a:r>
            <a:endParaRPr lang="ru-RU" sz="2400" dirty="0" smtClean="0"/>
          </a:p>
          <a:p>
            <a:r>
              <a:rPr lang="ru-RU" sz="2400" dirty="0" smtClean="0"/>
              <a:t>Представление </a:t>
            </a:r>
            <a:r>
              <a:rPr lang="ru-RU" sz="2400" dirty="0" err="1" smtClean="0"/>
              <a:t>ППк</a:t>
            </a:r>
            <a:r>
              <a:rPr lang="ru-RU" sz="2400" dirty="0" smtClean="0"/>
              <a:t> на обучающегося для представления на ПМПК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pot\Desktop\IMG-20220329-WA0008.jpg"/>
          <p:cNvPicPr>
            <a:picLocks noChangeAspect="1" noChangeArrowheads="1"/>
          </p:cNvPicPr>
          <p:nvPr/>
        </p:nvPicPr>
        <p:blipFill>
          <a:blip r:embed="rId2" cstate="print"/>
          <a:srcRect l="1845" t="14879" r="9573" b="3114"/>
          <a:stretch>
            <a:fillRect/>
          </a:stretch>
        </p:blipFill>
        <p:spPr bwMode="auto">
          <a:xfrm>
            <a:off x="0" y="0"/>
            <a:ext cx="4166886" cy="6858000"/>
          </a:xfrm>
          <a:prstGeom prst="rect">
            <a:avLst/>
          </a:prstGeom>
          <a:noFill/>
        </p:spPr>
      </p:pic>
      <p:pic>
        <p:nvPicPr>
          <p:cNvPr id="2050" name="Picture 2" descr="C:\Users\user pot\Desktop\IMG-20220329-WA0009.jpg"/>
          <p:cNvPicPr>
            <a:picLocks noChangeAspect="1" noChangeArrowheads="1"/>
          </p:cNvPicPr>
          <p:nvPr/>
        </p:nvPicPr>
        <p:blipFill>
          <a:blip r:embed="rId3" cstate="print"/>
          <a:srcRect l="3571" t="2381" b="4762"/>
          <a:stretch>
            <a:fillRect/>
          </a:stretch>
        </p:blipFill>
        <p:spPr bwMode="auto">
          <a:xfrm rot="5400000">
            <a:off x="3181713" y="961659"/>
            <a:ext cx="6923946" cy="500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 учета консультаций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п\п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консультации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 обратившегося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Причина обращения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консультации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Рекомендации специалистов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Подпись специалистов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08.04.2021г.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Иванов Иван Иванович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Проблема</a:t>
                      </a:r>
                      <a:r>
                        <a:rPr lang="ru-RU" baseline="0" dirty="0" smtClean="0"/>
                        <a:t> с освоением ООП ребенком (Ивановым М., 4 </a:t>
                      </a:r>
                      <a:r>
                        <a:rPr lang="ru-RU" baseline="0" dirty="0" err="1" smtClean="0"/>
                        <a:t>кл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Принято заявление</a:t>
                      </a:r>
                      <a:r>
                        <a:rPr lang="ru-RU" baseline="0" dirty="0" smtClean="0"/>
                        <a:t> родителя с просьбой разрешить Иванову М. пройти повторное обучение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Продублировать обучение в 4 классе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Подписи специалистов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200000" cy="101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 pot\Desktop\IMG-20220329-WA0012.jpg"/>
          <p:cNvPicPr>
            <a:picLocks noChangeAspect="1" noChangeArrowheads="1"/>
          </p:cNvPicPr>
          <p:nvPr/>
        </p:nvPicPr>
        <p:blipFill>
          <a:blip r:embed="rId2" cstate="print"/>
          <a:srcRect t="7925" r="3396" b="13962"/>
          <a:stretch>
            <a:fillRect/>
          </a:stretch>
        </p:blipFill>
        <p:spPr bwMode="auto">
          <a:xfrm>
            <a:off x="1714480" y="80366"/>
            <a:ext cx="4714876" cy="677763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0"/>
            <a:ext cx="721523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01014" cy="2643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Вопросы методического сопровождения  работы </a:t>
            </a:r>
            <a:r>
              <a:rPr lang="ru-RU" sz="4000" dirty="0" err="1" smtClean="0"/>
              <a:t>ППк</a:t>
            </a:r>
            <a:r>
              <a:rPr lang="ru-RU" sz="4000" dirty="0" smtClean="0"/>
              <a:t> рассматриваются в рамках ассоциации социальных педагогов, психологов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00306"/>
            <a:ext cx="8115328" cy="362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2019 г – Нормативно-правовая база организации   </a:t>
            </a:r>
            <a:r>
              <a:rPr lang="ru-RU" dirty="0" err="1" smtClean="0"/>
              <a:t>ППк</a:t>
            </a:r>
            <a:r>
              <a:rPr lang="ru-RU" dirty="0" smtClean="0"/>
              <a:t>  в образовательных учреждениях района (положение, приказ, состав специалистов </a:t>
            </a:r>
            <a:r>
              <a:rPr lang="ru-RU" dirty="0" err="1" smtClean="0"/>
              <a:t>ППк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2020 г.- Алгоритм работы </a:t>
            </a:r>
            <a:r>
              <a:rPr lang="ru-RU" dirty="0" err="1" smtClean="0"/>
              <a:t>ППк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2021г. – Перечень документов, представляемых на  ПМПК (школьника)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Психолого-педагогический консилиум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 это форма взаимодействия руководящих и педагогических работников организации, осуществляющих  образовательную деятельность  с целью создания оптимальных условий обучения, развития, социализации и адаптации обучающихся посредством психолого-педагогического сопровождения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Заседание ассоциации</a:t>
            </a:r>
            <a:endParaRPr lang="ru-RU" dirty="0"/>
          </a:p>
        </p:txBody>
      </p:sp>
      <p:pic>
        <p:nvPicPr>
          <p:cNvPr id="1027" name="Picture 3" descr="C:\Users\user pot\Desktop\IMG-20220328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Заседание ассоциации</a:t>
            </a:r>
            <a:endParaRPr lang="ru-RU" dirty="0"/>
          </a:p>
        </p:txBody>
      </p:sp>
      <p:pic>
        <p:nvPicPr>
          <p:cNvPr id="1026" name="Picture 2" descr="C:\Users\user pot\Desktop\IMG-20220328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Анализ документов ППК, размещенных на сайте ОО </a:t>
            </a:r>
            <a:r>
              <a:rPr lang="ru-RU" sz="2000" dirty="0" smtClean="0"/>
              <a:t>( </a:t>
            </a:r>
            <a:r>
              <a:rPr lang="ru-RU" sz="2000" smtClean="0"/>
              <a:t>НА 20.10.2022Г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Перечень документов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БОУ</a:t>
                      </a:r>
                      <a:r>
                        <a:rPr lang="ru-RU" baseline="0" dirty="0" smtClean="0"/>
                        <a:t> «Александровская ООШ», </a:t>
                      </a:r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Байбинская</a:t>
                      </a:r>
                      <a:r>
                        <a:rPr lang="ru-RU" dirty="0" smtClean="0"/>
                        <a:t> ООШ»,»</a:t>
                      </a:r>
                      <a:r>
                        <a:rPr lang="ru-RU" dirty="0" err="1" smtClean="0"/>
                        <a:t>Петелинская</a:t>
                      </a:r>
                      <a:r>
                        <a:rPr lang="ru-RU" dirty="0" smtClean="0"/>
                        <a:t> ООШ»,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Приказ, положение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БОУ «</a:t>
                      </a:r>
                      <a:r>
                        <a:rPr lang="ru-RU" dirty="0" err="1" smtClean="0"/>
                        <a:t>Тевризская</a:t>
                      </a:r>
                      <a:r>
                        <a:rPr lang="ru-RU" dirty="0" smtClean="0"/>
                        <a:t> СОШ №2», «Петровская СОШ»,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Приказ, положение, план работы, диагностические материалы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Планируем в 2022 году  создать муниципальный ППК для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 координации работы школьных ППК, </a:t>
            </a:r>
          </a:p>
          <a:p>
            <a:pPr>
              <a:buNone/>
            </a:pPr>
            <a:r>
              <a:rPr lang="ru-RU" dirty="0" smtClean="0"/>
              <a:t> - осуществления методического сопровождения, </a:t>
            </a:r>
          </a:p>
          <a:p>
            <a:pPr>
              <a:buNone/>
            </a:pPr>
            <a:r>
              <a:rPr lang="ru-RU" dirty="0" smtClean="0"/>
              <a:t>- оказания адресной методической помощи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Обеспечение </a:t>
            </a:r>
            <a:r>
              <a:rPr lang="ru-RU" dirty="0" err="1" smtClean="0"/>
              <a:t>диагностико-коррекционного</a:t>
            </a:r>
            <a:r>
              <a:rPr lang="ru-RU" dirty="0" smtClean="0"/>
              <a:t> психолого-педагогического сопровождения детей с проблемами в развитии в соответствии с их возрастными и индивидуальными особенностями здоровья (состоянием соматического и нервно-психологического)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Выявить трудности в освоении образовательных программ, особенностей в развитии,  социальной адаптации и поведении обучающихся для принятия решений по психолого-педагогическому сопровождению</a:t>
            </a:r>
          </a:p>
          <a:p>
            <a:pPr lvl="0"/>
            <a:r>
              <a:rPr lang="ru-RU" dirty="0" smtClean="0"/>
              <a:t>Разработать рекомендаций по организации психолого-педагогического сопровождения обучающихся</a:t>
            </a:r>
          </a:p>
          <a:p>
            <a:pPr lvl="0"/>
            <a:r>
              <a:rPr lang="ru-RU" dirty="0" smtClean="0"/>
              <a:t>Консультировать участников образовательных отношений, создавать специальные условия образования</a:t>
            </a:r>
          </a:p>
          <a:p>
            <a:pPr lvl="0"/>
            <a:r>
              <a:rPr lang="ru-RU" dirty="0" smtClean="0"/>
              <a:t>Контролировать  выполнением рекомендаций </a:t>
            </a:r>
            <a:r>
              <a:rPr lang="ru-RU" dirty="0" err="1" smtClean="0"/>
              <a:t>ППк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Нормативно-правовая база работы ППК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Распоряжением Министерства просвещения Российской Федерации от 09 сентября 2019 года № Р-93 утверждено Примерное Положение  психолого-педагогического консилиума в образовательной организации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Положение регламентирует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Организацию, режим  деятельности ППК</a:t>
            </a:r>
          </a:p>
          <a:p>
            <a:r>
              <a:rPr lang="ru-RU" dirty="0" smtClean="0"/>
              <a:t>Процедуру и продолжительность обследования</a:t>
            </a:r>
          </a:p>
          <a:p>
            <a:r>
              <a:rPr lang="ru-RU" dirty="0" smtClean="0"/>
              <a:t>Содержание рекомендаций ППК по организации психолого-педагогического сопровождения обучающихся</a:t>
            </a:r>
          </a:p>
          <a:p>
            <a:r>
              <a:rPr lang="ru-RU" dirty="0" smtClean="0"/>
              <a:t>Документацию ППК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районе созданы и работают  26  ППК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базе общеобразовательных школ – 22</a:t>
            </a:r>
          </a:p>
          <a:p>
            <a:r>
              <a:rPr lang="ru-RU" dirty="0" smtClean="0"/>
              <a:t>В дошкольных образовательных организациях - 4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Наличие специалистов </a:t>
            </a:r>
            <a:r>
              <a:rPr lang="ru-RU" dirty="0" err="1" smtClean="0"/>
              <a:t>ППк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психологов 3  ( 3 чел.- 1 ставка)</a:t>
            </a:r>
          </a:p>
          <a:p>
            <a:r>
              <a:rPr lang="ru-RU" dirty="0" smtClean="0"/>
              <a:t>- социальных педагогов  14  ( 4 чел. – 1 ст., 8 чел - 0, 5 ст.,  2 - 0,25 ст.)</a:t>
            </a:r>
          </a:p>
          <a:p>
            <a:r>
              <a:rPr lang="ru-RU" dirty="0" smtClean="0"/>
              <a:t>- логопедов- 2 ( вакансия – 1 чел.)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деятельности ППК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Периодичность заседаний </a:t>
            </a:r>
            <a:r>
              <a:rPr lang="ru-RU" dirty="0" err="1" smtClean="0"/>
              <a:t>ППк</a:t>
            </a:r>
            <a:r>
              <a:rPr lang="ru-RU" dirty="0" smtClean="0"/>
              <a:t> определяются запросом образовательной организации на обследование и организацию комплексного сопровождения обучающегося( отражается в графике)</a:t>
            </a:r>
          </a:p>
          <a:p>
            <a:r>
              <a:rPr lang="ru-RU" dirty="0" smtClean="0"/>
              <a:t>Заседания </a:t>
            </a:r>
            <a:r>
              <a:rPr lang="ru-RU" dirty="0" err="1" smtClean="0"/>
              <a:t>ППк</a:t>
            </a:r>
            <a:r>
              <a:rPr lang="ru-RU" dirty="0" smtClean="0"/>
              <a:t> подразделяются на плановые и внеплановые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587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Организация  работы  психолого-педагогического консилиума в Тевризском муниципальном районе</vt:lpstr>
      <vt:lpstr>Психолого-педагогический консилиум</vt:lpstr>
      <vt:lpstr>Цель:</vt:lpstr>
      <vt:lpstr>Задачи: </vt:lpstr>
      <vt:lpstr>Нормативно-правовая база работы ППК </vt:lpstr>
      <vt:lpstr>Положение регламентирует </vt:lpstr>
      <vt:lpstr>  В районе созданы и работают  26  ППК  </vt:lpstr>
      <vt:lpstr>Наличие специалистов ППк</vt:lpstr>
      <vt:lpstr>Режим деятельности ППК</vt:lpstr>
      <vt:lpstr> Плановый консилиум </vt:lpstr>
      <vt:lpstr>Работа ППК  осуществляется по следующим направлениям:</vt:lpstr>
      <vt:lpstr>Внеплановый консилиум</vt:lpstr>
      <vt:lpstr>Состав ППк </vt:lpstr>
      <vt:lpstr>Документация  ППК </vt:lpstr>
      <vt:lpstr>Слайд 15</vt:lpstr>
      <vt:lpstr>Журнал учета консультаций</vt:lpstr>
      <vt:lpstr>Слайд 17</vt:lpstr>
      <vt:lpstr>Слайд 18</vt:lpstr>
      <vt:lpstr> Вопросы методического сопровождения  работы ППк рассматриваются в рамках ассоциации социальных педагогов, психологов   </vt:lpstr>
      <vt:lpstr>  Заседание ассоциации</vt:lpstr>
      <vt:lpstr>Заседание ассоциации</vt:lpstr>
      <vt:lpstr>Анализ документов ППК, размещенных на сайте ОО ( НА 20.10.2022Г)</vt:lpstr>
      <vt:lpstr>Планируем в 2022 году  создать муниципальный ППК для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психолого-педагогический консилиум</dc:title>
  <dc:creator>user pot</dc:creator>
  <cp:lastModifiedBy>User</cp:lastModifiedBy>
  <cp:revision>77</cp:revision>
  <dcterms:created xsi:type="dcterms:W3CDTF">2022-03-28T10:14:35Z</dcterms:created>
  <dcterms:modified xsi:type="dcterms:W3CDTF">2025-03-31T08:57:37Z</dcterms:modified>
</cp:coreProperties>
</file>